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4187" y="3062287"/>
            <a:ext cx="614362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409825"/>
            <a:ext cx="11277600" cy="203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466015"/>
            <a:ext cx="20162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010025"/>
            <a:ext cx="20162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39420" y="3466015"/>
            <a:ext cx="20162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39420" y="4010025"/>
            <a:ext cx="20162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09537" y="3466015"/>
            <a:ext cx="20162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09537" y="4010025"/>
            <a:ext cx="20162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43075"/>
            <a:ext cx="1134427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284984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98980" y="4118362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9304" y="4592924"/>
            <a:ext cx="33046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41370" y="3319709"/>
            <a:ext cx="648072" cy="3973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77978" y="4176236"/>
            <a:ext cx="648072" cy="3973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33026" y="4662372"/>
            <a:ext cx="3307590" cy="3973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933575"/>
            <a:ext cx="11487150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501008"/>
            <a:ext cx="25922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987145"/>
            <a:ext cx="25922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484856"/>
            <a:ext cx="37444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084319"/>
            <a:ext cx="25922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938337"/>
            <a:ext cx="1143952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996951"/>
            <a:ext cx="31683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494662"/>
            <a:ext cx="31683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969224"/>
            <a:ext cx="31683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536384"/>
            <a:ext cx="71287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90687"/>
            <a:ext cx="114681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780928"/>
            <a:ext cx="36724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301789"/>
            <a:ext cx="36724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776351"/>
            <a:ext cx="36724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216189"/>
            <a:ext cx="36724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748625"/>
            <a:ext cx="36724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677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2026-02-25T06:35:38Z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